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6" r:id="rId4"/>
    <p:sldId id="258" r:id="rId5"/>
    <p:sldId id="263" r:id="rId6"/>
    <p:sldId id="264" r:id="rId7"/>
    <p:sldId id="265" r:id="rId8"/>
    <p:sldId id="259" r:id="rId9"/>
    <p:sldId id="271" r:id="rId10"/>
    <p:sldId id="272" r:id="rId11"/>
    <p:sldId id="273" r:id="rId12"/>
    <p:sldId id="274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9E59"/>
    <a:srgbClr val="639C79"/>
    <a:srgbClr val="9C6386"/>
    <a:srgbClr val="63699C"/>
    <a:srgbClr val="E1E1E1"/>
    <a:srgbClr val="EC8A37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C71371-249A-427D-9CBD-30B52CFB7B48}" v="195" dt="2024-05-23T13:35:28.4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85763" autoAdjust="0"/>
  </p:normalViewPr>
  <p:slideViewPr>
    <p:cSldViewPr snapToGrid="0" showGuides="1">
      <p:cViewPr>
        <p:scale>
          <a:sx n="66" d="100"/>
          <a:sy n="66" d="100"/>
        </p:scale>
        <p:origin x="1080" y="3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Plimmer" userId="9018bb182215ccdd" providerId="LiveId" clId="{91C71371-249A-427D-9CBD-30B52CFB7B48}"/>
    <pc:docChg chg="undo redo custSel addSld delSld modSld">
      <pc:chgData name="James Plimmer" userId="9018bb182215ccdd" providerId="LiveId" clId="{91C71371-249A-427D-9CBD-30B52CFB7B48}" dt="2024-05-23T13:41:30.444" v="5886" actId="20577"/>
      <pc:docMkLst>
        <pc:docMk/>
      </pc:docMkLst>
      <pc:sldChg chg="addSp delSp modSp mod setBg modAnim modNotesTx">
        <pc:chgData name="James Plimmer" userId="9018bb182215ccdd" providerId="LiveId" clId="{91C71371-249A-427D-9CBD-30B52CFB7B48}" dt="2024-05-23T13:41:30.444" v="5886" actId="20577"/>
        <pc:sldMkLst>
          <pc:docMk/>
          <pc:sldMk cId="1427764662" sldId="256"/>
        </pc:sldMkLst>
        <pc:spChg chg="del">
          <ac:chgData name="James Plimmer" userId="9018bb182215ccdd" providerId="LiveId" clId="{91C71371-249A-427D-9CBD-30B52CFB7B48}" dt="2024-05-22T15:07:47.361" v="5" actId="478"/>
          <ac:spMkLst>
            <pc:docMk/>
            <pc:sldMk cId="1427764662" sldId="256"/>
            <ac:spMk id="2" creationId="{3BEB175F-0BE3-5623-7EDB-34EBDCA058AC}"/>
          </ac:spMkLst>
        </pc:spChg>
        <pc:spChg chg="add mod">
          <ac:chgData name="James Plimmer" userId="9018bb182215ccdd" providerId="LiveId" clId="{91C71371-249A-427D-9CBD-30B52CFB7B48}" dt="2024-05-23T12:48:12.205" v="3483" actId="113"/>
          <ac:spMkLst>
            <pc:docMk/>
            <pc:sldMk cId="1427764662" sldId="256"/>
            <ac:spMk id="2" creationId="{7C440B08-E60B-203D-92FE-081B890039C6}"/>
          </ac:spMkLst>
        </pc:spChg>
        <pc:spChg chg="add mod">
          <ac:chgData name="James Plimmer" userId="9018bb182215ccdd" providerId="LiveId" clId="{91C71371-249A-427D-9CBD-30B52CFB7B48}" dt="2024-05-23T10:14:08.650" v="114" actId="1076"/>
          <ac:spMkLst>
            <pc:docMk/>
            <pc:sldMk cId="1427764662" sldId="256"/>
            <ac:spMk id="6" creationId="{27423EA8-E7EA-8A17-0E64-115968A19017}"/>
          </ac:spMkLst>
        </pc:spChg>
        <pc:picChg chg="add mod">
          <ac:chgData name="James Plimmer" userId="9018bb182215ccdd" providerId="LiveId" clId="{91C71371-249A-427D-9CBD-30B52CFB7B48}" dt="2024-05-22T15:07:42.317" v="4" actId="14100"/>
          <ac:picMkLst>
            <pc:docMk/>
            <pc:sldMk cId="1427764662" sldId="256"/>
            <ac:picMk id="5" creationId="{EE5F20EC-F870-4F63-EDA6-4AEFCA36A91E}"/>
          </ac:picMkLst>
        </pc:picChg>
        <pc:picChg chg="add mod">
          <ac:chgData name="James Plimmer" userId="9018bb182215ccdd" providerId="LiveId" clId="{91C71371-249A-427D-9CBD-30B52CFB7B48}" dt="2024-05-22T15:08:46.251" v="18" actId="1076"/>
          <ac:picMkLst>
            <pc:docMk/>
            <pc:sldMk cId="1427764662" sldId="256"/>
            <ac:picMk id="1026" creationId="{EE5C5499-E551-1D49-C7AE-C4525B139CAA}"/>
          </ac:picMkLst>
        </pc:picChg>
      </pc:sldChg>
      <pc:sldChg chg="addSp delSp modSp mod setBg modAnim modNotesTx">
        <pc:chgData name="James Plimmer" userId="9018bb182215ccdd" providerId="LiveId" clId="{91C71371-249A-427D-9CBD-30B52CFB7B48}" dt="2024-05-23T13:17:19.046" v="5480" actId="20577"/>
        <pc:sldMkLst>
          <pc:docMk/>
          <pc:sldMk cId="3192114886" sldId="257"/>
        </pc:sldMkLst>
        <pc:spChg chg="mod">
          <ac:chgData name="James Plimmer" userId="9018bb182215ccdd" providerId="LiveId" clId="{91C71371-249A-427D-9CBD-30B52CFB7B48}" dt="2024-05-23T13:17:19.046" v="5480" actId="20577"/>
          <ac:spMkLst>
            <pc:docMk/>
            <pc:sldMk cId="3192114886" sldId="257"/>
            <ac:spMk id="2" creationId="{3FA955B3-BBA7-DD10-1D75-154339494450}"/>
          </ac:spMkLst>
        </pc:spChg>
        <pc:spChg chg="del">
          <ac:chgData name="James Plimmer" userId="9018bb182215ccdd" providerId="LiveId" clId="{91C71371-249A-427D-9CBD-30B52CFB7B48}" dt="2024-05-23T10:07:10.704" v="38" actId="931"/>
          <ac:spMkLst>
            <pc:docMk/>
            <pc:sldMk cId="3192114886" sldId="257"/>
            <ac:spMk id="3" creationId="{8B468356-1FFA-8EC4-EC3A-414B8E3F256E}"/>
          </ac:spMkLst>
        </pc:spChg>
        <pc:spChg chg="add mod">
          <ac:chgData name="James Plimmer" userId="9018bb182215ccdd" providerId="LiveId" clId="{91C71371-249A-427D-9CBD-30B52CFB7B48}" dt="2024-05-23T11:40:55.678" v="506" actId="20577"/>
          <ac:spMkLst>
            <pc:docMk/>
            <pc:sldMk cId="3192114886" sldId="257"/>
            <ac:spMk id="6" creationId="{081BC127-5496-D2E5-E153-609984F819C7}"/>
          </ac:spMkLst>
        </pc:spChg>
        <pc:spChg chg="add mod">
          <ac:chgData name="James Plimmer" userId="9018bb182215ccdd" providerId="LiveId" clId="{91C71371-249A-427D-9CBD-30B52CFB7B48}" dt="2024-05-23T11:07:41.775" v="446" actId="1035"/>
          <ac:spMkLst>
            <pc:docMk/>
            <pc:sldMk cId="3192114886" sldId="257"/>
            <ac:spMk id="7" creationId="{2BBAD88A-8899-58DF-4CCA-E04EB8EDD507}"/>
          </ac:spMkLst>
        </pc:spChg>
        <pc:spChg chg="add mod">
          <ac:chgData name="James Plimmer" userId="9018bb182215ccdd" providerId="LiveId" clId="{91C71371-249A-427D-9CBD-30B52CFB7B48}" dt="2024-05-23T11:07:52.584" v="452" actId="1037"/>
          <ac:spMkLst>
            <pc:docMk/>
            <pc:sldMk cId="3192114886" sldId="257"/>
            <ac:spMk id="8" creationId="{74E3B262-6658-CF1C-DC87-5BDCBB457DA6}"/>
          </ac:spMkLst>
        </pc:spChg>
        <pc:spChg chg="add mod">
          <ac:chgData name="James Plimmer" userId="9018bb182215ccdd" providerId="LiveId" clId="{91C71371-249A-427D-9CBD-30B52CFB7B48}" dt="2024-05-23T11:08:00.771" v="455" actId="14100"/>
          <ac:spMkLst>
            <pc:docMk/>
            <pc:sldMk cId="3192114886" sldId="257"/>
            <ac:spMk id="9" creationId="{F8FE059C-D805-CAD8-96D6-03D90894CCA8}"/>
          </ac:spMkLst>
        </pc:spChg>
        <pc:spChg chg="add mod">
          <ac:chgData name="James Plimmer" userId="9018bb182215ccdd" providerId="LiveId" clId="{91C71371-249A-427D-9CBD-30B52CFB7B48}" dt="2024-05-23T11:08:05.855" v="457" actId="1076"/>
          <ac:spMkLst>
            <pc:docMk/>
            <pc:sldMk cId="3192114886" sldId="257"/>
            <ac:spMk id="10" creationId="{01CD98F5-5B52-241E-BE4E-C325219D1757}"/>
          </ac:spMkLst>
        </pc:spChg>
        <pc:picChg chg="add mod">
          <ac:chgData name="James Plimmer" userId="9018bb182215ccdd" providerId="LiveId" clId="{91C71371-249A-427D-9CBD-30B52CFB7B48}" dt="2024-05-23T10:07:15.140" v="41" actId="1076"/>
          <ac:picMkLst>
            <pc:docMk/>
            <pc:sldMk cId="3192114886" sldId="257"/>
            <ac:picMk id="5" creationId="{8EB46A9E-3DA6-D483-CFE6-D9300B24168A}"/>
          </ac:picMkLst>
        </pc:picChg>
      </pc:sldChg>
      <pc:sldChg chg="addSp delSp modSp mod setBg modNotesTx">
        <pc:chgData name="James Plimmer" userId="9018bb182215ccdd" providerId="LiveId" clId="{91C71371-249A-427D-9CBD-30B52CFB7B48}" dt="2024-05-23T13:05:42.460" v="4619" actId="20577"/>
        <pc:sldMkLst>
          <pc:docMk/>
          <pc:sldMk cId="139709440" sldId="258"/>
        </pc:sldMkLst>
        <pc:spChg chg="del">
          <ac:chgData name="James Plimmer" userId="9018bb182215ccdd" providerId="LiveId" clId="{91C71371-249A-427D-9CBD-30B52CFB7B48}" dt="2024-05-23T10:31:34.449" v="131" actId="478"/>
          <ac:spMkLst>
            <pc:docMk/>
            <pc:sldMk cId="139709440" sldId="258"/>
            <ac:spMk id="2" creationId="{7761F6D6-79A2-6878-F1C3-916A047C8801}"/>
          </ac:spMkLst>
        </pc:spChg>
        <pc:spChg chg="del">
          <ac:chgData name="James Plimmer" userId="9018bb182215ccdd" providerId="LiveId" clId="{91C71371-249A-427D-9CBD-30B52CFB7B48}" dt="2024-05-23T10:05:03.610" v="31" actId="931"/>
          <ac:spMkLst>
            <pc:docMk/>
            <pc:sldMk cId="139709440" sldId="258"/>
            <ac:spMk id="3" creationId="{AAD5E7F9-CC7F-9CE1-D278-4B81E4FB271F}"/>
          </ac:spMkLst>
        </pc:spChg>
        <pc:spChg chg="add del mod">
          <ac:chgData name="James Plimmer" userId="9018bb182215ccdd" providerId="LiveId" clId="{91C71371-249A-427D-9CBD-30B52CFB7B48}" dt="2024-05-23T10:50:30.250" v="192" actId="478"/>
          <ac:spMkLst>
            <pc:docMk/>
            <pc:sldMk cId="139709440" sldId="258"/>
            <ac:spMk id="13" creationId="{07FDBC9C-0228-554C-53E4-7530507F72A6}"/>
          </ac:spMkLst>
        </pc:spChg>
        <pc:spChg chg="add del mod">
          <ac:chgData name="James Plimmer" userId="9018bb182215ccdd" providerId="LiveId" clId="{91C71371-249A-427D-9CBD-30B52CFB7B48}" dt="2024-05-23T10:52:35.342" v="212" actId="478"/>
          <ac:spMkLst>
            <pc:docMk/>
            <pc:sldMk cId="139709440" sldId="258"/>
            <ac:spMk id="15" creationId="{07087D59-394D-9C03-9034-44CC4B605A3D}"/>
          </ac:spMkLst>
        </pc:spChg>
        <pc:picChg chg="add del mod">
          <ac:chgData name="James Plimmer" userId="9018bb182215ccdd" providerId="LiveId" clId="{91C71371-249A-427D-9CBD-30B52CFB7B48}" dt="2024-05-23T10:52:33.191" v="211" actId="478"/>
          <ac:picMkLst>
            <pc:docMk/>
            <pc:sldMk cId="139709440" sldId="258"/>
            <ac:picMk id="5" creationId="{E1A89802-5298-5B82-F20A-A691CF621101}"/>
          </ac:picMkLst>
        </pc:picChg>
        <pc:picChg chg="add del mod">
          <ac:chgData name="James Plimmer" userId="9018bb182215ccdd" providerId="LiveId" clId="{91C71371-249A-427D-9CBD-30B52CFB7B48}" dt="2024-05-23T10:34:21.192" v="157" actId="478"/>
          <ac:picMkLst>
            <pc:docMk/>
            <pc:sldMk cId="139709440" sldId="258"/>
            <ac:picMk id="7" creationId="{CB4D2405-298F-89EC-16C3-D42585C7626A}"/>
          </ac:picMkLst>
        </pc:picChg>
        <pc:picChg chg="add del mod">
          <ac:chgData name="James Plimmer" userId="9018bb182215ccdd" providerId="LiveId" clId="{91C71371-249A-427D-9CBD-30B52CFB7B48}" dt="2024-05-23T10:34:17.969" v="155" actId="478"/>
          <ac:picMkLst>
            <pc:docMk/>
            <pc:sldMk cId="139709440" sldId="258"/>
            <ac:picMk id="9" creationId="{8D88D7A7-7A02-252A-F517-8F9B6E6E410C}"/>
          </ac:picMkLst>
        </pc:picChg>
        <pc:picChg chg="add del mod">
          <ac:chgData name="James Plimmer" userId="9018bb182215ccdd" providerId="LiveId" clId="{91C71371-249A-427D-9CBD-30B52CFB7B48}" dt="2024-05-23T10:34:19.541" v="156" actId="478"/>
          <ac:picMkLst>
            <pc:docMk/>
            <pc:sldMk cId="139709440" sldId="258"/>
            <ac:picMk id="11" creationId="{00A0BB3C-006F-B74D-86CB-F6FB6DED073B}"/>
          </ac:picMkLst>
        </pc:picChg>
        <pc:picChg chg="add mod">
          <ac:chgData name="James Plimmer" userId="9018bb182215ccdd" providerId="LiveId" clId="{91C71371-249A-427D-9CBD-30B52CFB7B48}" dt="2024-05-23T10:53:46.655" v="218" actId="1076"/>
          <ac:picMkLst>
            <pc:docMk/>
            <pc:sldMk cId="139709440" sldId="258"/>
            <ac:picMk id="17" creationId="{7894DD95-AFD1-1848-76B4-6C908B5C53CE}"/>
          </ac:picMkLst>
        </pc:picChg>
      </pc:sldChg>
      <pc:sldChg chg="addSp delSp modSp new mod setBg modNotesTx">
        <pc:chgData name="James Plimmer" userId="9018bb182215ccdd" providerId="LiveId" clId="{91C71371-249A-427D-9CBD-30B52CFB7B48}" dt="2024-05-23T13:09:15.712" v="5272" actId="20577"/>
        <pc:sldMkLst>
          <pc:docMk/>
          <pc:sldMk cId="3204646240" sldId="259"/>
        </pc:sldMkLst>
        <pc:spChg chg="del">
          <ac:chgData name="James Plimmer" userId="9018bb182215ccdd" providerId="LiveId" clId="{91C71371-249A-427D-9CBD-30B52CFB7B48}" dt="2024-05-23T11:37:12.655" v="500" actId="478"/>
          <ac:spMkLst>
            <pc:docMk/>
            <pc:sldMk cId="3204646240" sldId="259"/>
            <ac:spMk id="2" creationId="{ADC40B8B-820E-CB1B-3689-F3244EA1B6CC}"/>
          </ac:spMkLst>
        </pc:spChg>
        <pc:spChg chg="del">
          <ac:chgData name="James Plimmer" userId="9018bb182215ccdd" providerId="LiveId" clId="{91C71371-249A-427D-9CBD-30B52CFB7B48}" dt="2024-05-23T11:36:41.462" v="489" actId="931"/>
          <ac:spMkLst>
            <pc:docMk/>
            <pc:sldMk cId="3204646240" sldId="259"/>
            <ac:spMk id="3" creationId="{3357C77F-AF00-4553-912D-878B6911ED8D}"/>
          </ac:spMkLst>
        </pc:spChg>
        <pc:spChg chg="add del mod">
          <ac:chgData name="James Plimmer" userId="9018bb182215ccdd" providerId="LiveId" clId="{91C71371-249A-427D-9CBD-30B52CFB7B48}" dt="2024-05-23T11:37:03.757" v="498" actId="478"/>
          <ac:spMkLst>
            <pc:docMk/>
            <pc:sldMk cId="3204646240" sldId="259"/>
            <ac:spMk id="7" creationId="{EF248B6D-DAEB-6D10-C297-835CD7AD5344}"/>
          </ac:spMkLst>
        </pc:spChg>
        <pc:spChg chg="add del mod">
          <ac:chgData name="James Plimmer" userId="9018bb182215ccdd" providerId="LiveId" clId="{91C71371-249A-427D-9CBD-30B52CFB7B48}" dt="2024-05-23T11:49:25.159" v="534" actId="478"/>
          <ac:spMkLst>
            <pc:docMk/>
            <pc:sldMk cId="3204646240" sldId="259"/>
            <ac:spMk id="9" creationId="{DB221E12-D11F-17B1-EF73-315C3753B998}"/>
          </ac:spMkLst>
        </pc:spChg>
        <pc:spChg chg="add mod">
          <ac:chgData name="James Plimmer" userId="9018bb182215ccdd" providerId="LiveId" clId="{91C71371-249A-427D-9CBD-30B52CFB7B48}" dt="2024-05-23T12:47:03.916" v="3478" actId="2711"/>
          <ac:spMkLst>
            <pc:docMk/>
            <pc:sldMk cId="3204646240" sldId="259"/>
            <ac:spMk id="12" creationId="{5D2647E3-9592-D523-FD3F-80DC6124675C}"/>
          </ac:spMkLst>
        </pc:spChg>
        <pc:picChg chg="add del mod">
          <ac:chgData name="James Plimmer" userId="9018bb182215ccdd" providerId="LiveId" clId="{91C71371-249A-427D-9CBD-30B52CFB7B48}" dt="2024-05-23T11:49:22.764" v="533" actId="478"/>
          <ac:picMkLst>
            <pc:docMk/>
            <pc:sldMk cId="3204646240" sldId="259"/>
            <ac:picMk id="5" creationId="{E700A1BE-5210-3FEF-577D-8F6B2C4A8666}"/>
          </ac:picMkLst>
        </pc:picChg>
        <pc:picChg chg="add del mod">
          <ac:chgData name="James Plimmer" userId="9018bb182215ccdd" providerId="LiveId" clId="{91C71371-249A-427D-9CBD-30B52CFB7B48}" dt="2024-05-23T11:56:55.076" v="627" actId="478"/>
          <ac:picMkLst>
            <pc:docMk/>
            <pc:sldMk cId="3204646240" sldId="259"/>
            <ac:picMk id="11" creationId="{C9C2C00F-6451-7472-886D-3B41D2F6A216}"/>
          </ac:picMkLst>
        </pc:picChg>
        <pc:picChg chg="add mod">
          <ac:chgData name="James Plimmer" userId="9018bb182215ccdd" providerId="LiveId" clId="{91C71371-249A-427D-9CBD-30B52CFB7B48}" dt="2024-05-23T11:57:12.682" v="632" actId="12788"/>
          <ac:picMkLst>
            <pc:docMk/>
            <pc:sldMk cId="3204646240" sldId="259"/>
            <ac:picMk id="14" creationId="{98E223E9-A470-0204-11CA-B568FBF77CFA}"/>
          </ac:picMkLst>
        </pc:picChg>
      </pc:sldChg>
      <pc:sldChg chg="new del setBg">
        <pc:chgData name="James Plimmer" userId="9018bb182215ccdd" providerId="LiveId" clId="{91C71371-249A-427D-9CBD-30B52CFB7B48}" dt="2024-05-23T11:41:45.338" v="508" actId="47"/>
        <pc:sldMkLst>
          <pc:docMk/>
          <pc:sldMk cId="65759713" sldId="260"/>
        </pc:sldMkLst>
      </pc:sldChg>
      <pc:sldChg chg="new del setBg">
        <pc:chgData name="James Plimmer" userId="9018bb182215ccdd" providerId="LiveId" clId="{91C71371-249A-427D-9CBD-30B52CFB7B48}" dt="2024-05-23T11:41:43.904" v="507" actId="47"/>
        <pc:sldMkLst>
          <pc:docMk/>
          <pc:sldMk cId="1615591650" sldId="261"/>
        </pc:sldMkLst>
      </pc:sldChg>
      <pc:sldChg chg="new del setBg">
        <pc:chgData name="James Plimmer" userId="9018bb182215ccdd" providerId="LiveId" clId="{91C71371-249A-427D-9CBD-30B52CFB7B48}" dt="2024-05-23T11:41:43.904" v="507" actId="47"/>
        <pc:sldMkLst>
          <pc:docMk/>
          <pc:sldMk cId="850384646" sldId="262"/>
        </pc:sldMkLst>
      </pc:sldChg>
      <pc:sldChg chg="addSp delSp modSp add mod setBg modNotesTx">
        <pc:chgData name="James Plimmer" userId="9018bb182215ccdd" providerId="LiveId" clId="{91C71371-249A-427D-9CBD-30B52CFB7B48}" dt="2024-05-23T13:06:08.307" v="4729" actId="20577"/>
        <pc:sldMkLst>
          <pc:docMk/>
          <pc:sldMk cId="2292311573" sldId="263"/>
        </pc:sldMkLst>
        <pc:spChg chg="add del mod">
          <ac:chgData name="James Plimmer" userId="9018bb182215ccdd" providerId="LiveId" clId="{91C71371-249A-427D-9CBD-30B52CFB7B48}" dt="2024-05-23T10:34:55.447" v="163" actId="478"/>
          <ac:spMkLst>
            <pc:docMk/>
            <pc:sldMk cId="2292311573" sldId="263"/>
            <ac:spMk id="3" creationId="{3B89CDA3-BDB6-FF20-8452-8043305A77D1}"/>
          </ac:spMkLst>
        </pc:spChg>
        <pc:picChg chg="del">
          <ac:chgData name="James Plimmer" userId="9018bb182215ccdd" providerId="LiveId" clId="{91C71371-249A-427D-9CBD-30B52CFB7B48}" dt="2024-05-23T10:34:52.321" v="162" actId="478"/>
          <ac:picMkLst>
            <pc:docMk/>
            <pc:sldMk cId="2292311573" sldId="263"/>
            <ac:picMk id="5" creationId="{E1A89802-5298-5B82-F20A-A691CF621101}"/>
          </ac:picMkLst>
        </pc:picChg>
        <pc:picChg chg="add del mod">
          <ac:chgData name="James Plimmer" userId="9018bb182215ccdd" providerId="LiveId" clId="{91C71371-249A-427D-9CBD-30B52CFB7B48}" dt="2024-05-23T10:55:55.972" v="236" actId="478"/>
          <ac:picMkLst>
            <pc:docMk/>
            <pc:sldMk cId="2292311573" sldId="263"/>
            <ac:picMk id="6" creationId="{D2C55669-8476-E3BB-1228-B415F479A28E}"/>
          </ac:picMkLst>
        </pc:picChg>
        <pc:picChg chg="del mod">
          <ac:chgData name="James Plimmer" userId="9018bb182215ccdd" providerId="LiveId" clId="{91C71371-249A-427D-9CBD-30B52CFB7B48}" dt="2024-05-23T10:50:33.399" v="193" actId="478"/>
          <ac:picMkLst>
            <pc:docMk/>
            <pc:sldMk cId="2292311573" sldId="263"/>
            <ac:picMk id="7" creationId="{CB4D2405-298F-89EC-16C3-D42585C7626A}"/>
          </ac:picMkLst>
        </pc:picChg>
        <pc:picChg chg="del mod">
          <ac:chgData name="James Plimmer" userId="9018bb182215ccdd" providerId="LiveId" clId="{91C71371-249A-427D-9CBD-30B52CFB7B48}" dt="2024-05-23T10:34:42.225" v="161" actId="478"/>
          <ac:picMkLst>
            <pc:docMk/>
            <pc:sldMk cId="2292311573" sldId="263"/>
            <ac:picMk id="9" creationId="{8D88D7A7-7A02-252A-F517-8F9B6E6E410C}"/>
          </ac:picMkLst>
        </pc:picChg>
        <pc:picChg chg="add mod">
          <ac:chgData name="James Plimmer" userId="9018bb182215ccdd" providerId="LiveId" clId="{91C71371-249A-427D-9CBD-30B52CFB7B48}" dt="2024-05-23T10:54:42.465" v="229" actId="931"/>
          <ac:picMkLst>
            <pc:docMk/>
            <pc:sldMk cId="2292311573" sldId="263"/>
            <ac:picMk id="10" creationId="{BC3DC7B4-58BA-53AC-3847-FB9ADB625F76}"/>
          </ac:picMkLst>
        </pc:picChg>
        <pc:picChg chg="del mod">
          <ac:chgData name="James Plimmer" userId="9018bb182215ccdd" providerId="LiveId" clId="{91C71371-249A-427D-9CBD-30B52CFB7B48}" dt="2024-05-23T10:34:35.064" v="159" actId="478"/>
          <ac:picMkLst>
            <pc:docMk/>
            <pc:sldMk cId="2292311573" sldId="263"/>
            <ac:picMk id="11" creationId="{00A0BB3C-006F-B74D-86CB-F6FB6DED073B}"/>
          </ac:picMkLst>
        </pc:picChg>
        <pc:picChg chg="add mod">
          <ac:chgData name="James Plimmer" userId="9018bb182215ccdd" providerId="LiveId" clId="{91C71371-249A-427D-9CBD-30B52CFB7B48}" dt="2024-05-23T10:58:17.382" v="252" actId="1076"/>
          <ac:picMkLst>
            <pc:docMk/>
            <pc:sldMk cId="2292311573" sldId="263"/>
            <ac:picMk id="13" creationId="{6B368D60-E577-2A99-E2BF-2AF0B66F510A}"/>
          </ac:picMkLst>
        </pc:picChg>
      </pc:sldChg>
      <pc:sldChg chg="addSp delSp modSp add mod setBg modNotesTx">
        <pc:chgData name="James Plimmer" userId="9018bb182215ccdd" providerId="LiveId" clId="{91C71371-249A-427D-9CBD-30B52CFB7B48}" dt="2024-05-23T13:07:14.229" v="4940" actId="20577"/>
        <pc:sldMkLst>
          <pc:docMk/>
          <pc:sldMk cId="2604133715" sldId="264"/>
        </pc:sldMkLst>
        <pc:spChg chg="add del mod">
          <ac:chgData name="James Plimmer" userId="9018bb182215ccdd" providerId="LiveId" clId="{91C71371-249A-427D-9CBD-30B52CFB7B48}" dt="2024-05-23T10:35:19.870" v="166" actId="478"/>
          <ac:spMkLst>
            <pc:docMk/>
            <pc:sldMk cId="2604133715" sldId="264"/>
            <ac:spMk id="3" creationId="{ECBEAB27-7A78-0D04-6CF9-11B0C5FC8939}"/>
          </ac:spMkLst>
        </pc:spChg>
        <pc:picChg chg="del">
          <ac:chgData name="James Plimmer" userId="9018bb182215ccdd" providerId="LiveId" clId="{91C71371-249A-427D-9CBD-30B52CFB7B48}" dt="2024-05-23T10:35:16.746" v="165" actId="478"/>
          <ac:picMkLst>
            <pc:docMk/>
            <pc:sldMk cId="2604133715" sldId="264"/>
            <ac:picMk id="5" creationId="{E1A89802-5298-5B82-F20A-A691CF621101}"/>
          </ac:picMkLst>
        </pc:picChg>
        <pc:picChg chg="add del mod">
          <ac:chgData name="James Plimmer" userId="9018bb182215ccdd" providerId="LiveId" clId="{91C71371-249A-427D-9CBD-30B52CFB7B48}" dt="2024-05-23T10:55:58.435" v="237" actId="478"/>
          <ac:picMkLst>
            <pc:docMk/>
            <pc:sldMk cId="2604133715" sldId="264"/>
            <ac:picMk id="6" creationId="{0412DC9E-B5D4-4ACA-1F54-9239FEB6B922}"/>
          </ac:picMkLst>
        </pc:picChg>
        <pc:picChg chg="del">
          <ac:chgData name="James Plimmer" userId="9018bb182215ccdd" providerId="LiveId" clId="{91C71371-249A-427D-9CBD-30B52CFB7B48}" dt="2024-05-23T10:36:08.952" v="178" actId="478"/>
          <ac:picMkLst>
            <pc:docMk/>
            <pc:sldMk cId="2604133715" sldId="264"/>
            <ac:picMk id="7" creationId="{CB4D2405-298F-89EC-16C3-D42585C7626A}"/>
          </ac:picMkLst>
        </pc:picChg>
        <pc:picChg chg="del">
          <ac:chgData name="James Plimmer" userId="9018bb182215ccdd" providerId="LiveId" clId="{91C71371-249A-427D-9CBD-30B52CFB7B48}" dt="2024-05-23T10:35:33.431" v="169" actId="478"/>
          <ac:picMkLst>
            <pc:docMk/>
            <pc:sldMk cId="2604133715" sldId="264"/>
            <ac:picMk id="9" creationId="{8D88D7A7-7A02-252A-F517-8F9B6E6E410C}"/>
          </ac:picMkLst>
        </pc:picChg>
        <pc:picChg chg="add mod">
          <ac:chgData name="James Plimmer" userId="9018bb182215ccdd" providerId="LiveId" clId="{91C71371-249A-427D-9CBD-30B52CFB7B48}" dt="2024-05-23T10:58:45.547" v="255" actId="1076"/>
          <ac:picMkLst>
            <pc:docMk/>
            <pc:sldMk cId="2604133715" sldId="264"/>
            <ac:picMk id="10" creationId="{1C502F3D-A586-98CE-3352-0C1A500F40AB}"/>
          </ac:picMkLst>
        </pc:picChg>
        <pc:picChg chg="add del mod">
          <ac:chgData name="James Plimmer" userId="9018bb182215ccdd" providerId="LiveId" clId="{91C71371-249A-427D-9CBD-30B52CFB7B48}" dt="2024-05-23T10:50:40.187" v="195" actId="478"/>
          <ac:picMkLst>
            <pc:docMk/>
            <pc:sldMk cId="2604133715" sldId="264"/>
            <ac:picMk id="11" creationId="{00A0BB3C-006F-B74D-86CB-F6FB6DED073B}"/>
          </ac:picMkLst>
        </pc:picChg>
      </pc:sldChg>
      <pc:sldChg chg="addSp delSp modSp add mod setBg modNotesTx">
        <pc:chgData name="James Plimmer" userId="9018bb182215ccdd" providerId="LiveId" clId="{91C71371-249A-427D-9CBD-30B52CFB7B48}" dt="2024-05-23T13:08:30.562" v="5230" actId="20577"/>
        <pc:sldMkLst>
          <pc:docMk/>
          <pc:sldMk cId="1045187874" sldId="265"/>
        </pc:sldMkLst>
        <pc:spChg chg="add del mod">
          <ac:chgData name="James Plimmer" userId="9018bb182215ccdd" providerId="LiveId" clId="{91C71371-249A-427D-9CBD-30B52CFB7B48}" dt="2024-05-23T10:35:25.299" v="168" actId="478"/>
          <ac:spMkLst>
            <pc:docMk/>
            <pc:sldMk cId="1045187874" sldId="265"/>
            <ac:spMk id="3" creationId="{1EED62BA-CA41-D938-24B4-D443805A7949}"/>
          </ac:spMkLst>
        </pc:spChg>
        <pc:picChg chg="del">
          <ac:chgData name="James Plimmer" userId="9018bb182215ccdd" providerId="LiveId" clId="{91C71371-249A-427D-9CBD-30B52CFB7B48}" dt="2024-05-23T10:35:22.574" v="167" actId="478"/>
          <ac:picMkLst>
            <pc:docMk/>
            <pc:sldMk cId="1045187874" sldId="265"/>
            <ac:picMk id="5" creationId="{E1A89802-5298-5B82-F20A-A691CF621101}"/>
          </ac:picMkLst>
        </pc:picChg>
        <pc:picChg chg="add del mod">
          <ac:chgData name="James Plimmer" userId="9018bb182215ccdd" providerId="LiveId" clId="{91C71371-249A-427D-9CBD-30B52CFB7B48}" dt="2024-05-23T10:55:59.820" v="238" actId="478"/>
          <ac:picMkLst>
            <pc:docMk/>
            <pc:sldMk cId="1045187874" sldId="265"/>
            <ac:picMk id="6" creationId="{8B0A88F8-C7A6-2806-56EE-64B2CE23FA38}"/>
          </ac:picMkLst>
        </pc:picChg>
        <pc:picChg chg="del">
          <ac:chgData name="James Plimmer" userId="9018bb182215ccdd" providerId="LiveId" clId="{91C71371-249A-427D-9CBD-30B52CFB7B48}" dt="2024-05-23T10:35:45.534" v="173" actId="478"/>
          <ac:picMkLst>
            <pc:docMk/>
            <pc:sldMk cId="1045187874" sldId="265"/>
            <ac:picMk id="7" creationId="{CB4D2405-298F-89EC-16C3-D42585C7626A}"/>
          </ac:picMkLst>
        </pc:picChg>
        <pc:picChg chg="add del mod">
          <ac:chgData name="James Plimmer" userId="9018bb182215ccdd" providerId="LiveId" clId="{91C71371-249A-427D-9CBD-30B52CFB7B48}" dt="2024-05-23T10:50:38.322" v="194" actId="478"/>
          <ac:picMkLst>
            <pc:docMk/>
            <pc:sldMk cId="1045187874" sldId="265"/>
            <ac:picMk id="9" creationId="{8D88D7A7-7A02-252A-F517-8F9B6E6E410C}"/>
          </ac:picMkLst>
        </pc:picChg>
        <pc:picChg chg="add mod">
          <ac:chgData name="James Plimmer" userId="9018bb182215ccdd" providerId="LiveId" clId="{91C71371-249A-427D-9CBD-30B52CFB7B48}" dt="2024-05-23T10:57:53.110" v="249" actId="1076"/>
          <ac:picMkLst>
            <pc:docMk/>
            <pc:sldMk cId="1045187874" sldId="265"/>
            <ac:picMk id="10" creationId="{95B73B79-A4D0-3E1A-4DB8-6A5528879222}"/>
          </ac:picMkLst>
        </pc:picChg>
        <pc:picChg chg="del">
          <ac:chgData name="James Plimmer" userId="9018bb182215ccdd" providerId="LiveId" clId="{91C71371-249A-427D-9CBD-30B52CFB7B48}" dt="2024-05-23T10:35:39.680" v="170" actId="478"/>
          <ac:picMkLst>
            <pc:docMk/>
            <pc:sldMk cId="1045187874" sldId="265"/>
            <ac:picMk id="11" creationId="{00A0BB3C-006F-B74D-86CB-F6FB6DED073B}"/>
          </ac:picMkLst>
        </pc:picChg>
      </pc:sldChg>
      <pc:sldChg chg="addSp delSp modSp add mod setBg modNotesTx">
        <pc:chgData name="James Plimmer" userId="9018bb182215ccdd" providerId="LiveId" clId="{91C71371-249A-427D-9CBD-30B52CFB7B48}" dt="2024-05-23T13:18:49.760" v="5574" actId="20577"/>
        <pc:sldMkLst>
          <pc:docMk/>
          <pc:sldMk cId="1743356504" sldId="266"/>
        </pc:sldMkLst>
        <pc:spChg chg="add del mod">
          <ac:chgData name="James Plimmer" userId="9018bb182215ccdd" providerId="LiveId" clId="{91C71371-249A-427D-9CBD-30B52CFB7B48}" dt="2024-05-23T10:51:28.823" v="201" actId="478"/>
          <ac:spMkLst>
            <pc:docMk/>
            <pc:sldMk cId="1743356504" sldId="266"/>
            <ac:spMk id="3" creationId="{28970BF4-E0F0-2FCA-154F-47103D90A8B3}"/>
          </ac:spMkLst>
        </pc:spChg>
        <pc:picChg chg="del">
          <ac:chgData name="James Plimmer" userId="9018bb182215ccdd" providerId="LiveId" clId="{91C71371-249A-427D-9CBD-30B52CFB7B48}" dt="2024-05-23T10:51:27.142" v="200" actId="478"/>
          <ac:picMkLst>
            <pc:docMk/>
            <pc:sldMk cId="1743356504" sldId="266"/>
            <ac:picMk id="5" creationId="{E1A89802-5298-5B82-F20A-A691CF621101}"/>
          </ac:picMkLst>
        </pc:picChg>
        <pc:picChg chg="add mod">
          <ac:chgData name="James Plimmer" userId="9018bb182215ccdd" providerId="LiveId" clId="{91C71371-249A-427D-9CBD-30B52CFB7B48}" dt="2024-05-23T10:52:09.021" v="210" actId="1076"/>
          <ac:picMkLst>
            <pc:docMk/>
            <pc:sldMk cId="1743356504" sldId="266"/>
            <ac:picMk id="6" creationId="{0BA3D305-F176-5D7E-3F8D-FC61EB1AEFDA}"/>
          </ac:picMkLst>
        </pc:picChg>
      </pc:sldChg>
      <pc:sldChg chg="addSp delSp modSp add del mod setBg">
        <pc:chgData name="James Plimmer" userId="9018bb182215ccdd" providerId="LiveId" clId="{91C71371-249A-427D-9CBD-30B52CFB7B48}" dt="2024-05-23T11:57:23.159" v="633" actId="47"/>
        <pc:sldMkLst>
          <pc:docMk/>
          <pc:sldMk cId="3529464299" sldId="267"/>
        </pc:sldMkLst>
        <pc:spChg chg="add del mod">
          <ac:chgData name="James Plimmer" userId="9018bb182215ccdd" providerId="LiveId" clId="{91C71371-249A-427D-9CBD-30B52CFB7B48}" dt="2024-05-23T11:44:07.806" v="513" actId="478"/>
          <ac:spMkLst>
            <pc:docMk/>
            <pc:sldMk cId="3529464299" sldId="267"/>
            <ac:spMk id="3" creationId="{9F3080A8-E8FF-83C9-861D-9E7DF77EB8BB}"/>
          </ac:spMkLst>
        </pc:spChg>
        <pc:spChg chg="add del mod">
          <ac:chgData name="James Plimmer" userId="9018bb182215ccdd" providerId="LiveId" clId="{91C71371-249A-427D-9CBD-30B52CFB7B48}" dt="2024-05-23T11:45:48.792" v="521" actId="478"/>
          <ac:spMkLst>
            <pc:docMk/>
            <pc:sldMk cId="3529464299" sldId="267"/>
            <ac:spMk id="7" creationId="{BC8FC337-9F68-5509-7519-F5C9E1D62064}"/>
          </ac:spMkLst>
        </pc:spChg>
        <pc:picChg chg="add mod">
          <ac:chgData name="James Plimmer" userId="9018bb182215ccdd" providerId="LiveId" clId="{91C71371-249A-427D-9CBD-30B52CFB7B48}" dt="2024-05-23T11:45:07.216" v="515"/>
          <ac:picMkLst>
            <pc:docMk/>
            <pc:sldMk cId="3529464299" sldId="267"/>
            <ac:picMk id="4" creationId="{4377FF28-F3E7-F34C-B3A8-767EF10129FB}"/>
          </ac:picMkLst>
        </pc:picChg>
        <pc:picChg chg="add del">
          <ac:chgData name="James Plimmer" userId="9018bb182215ccdd" providerId="LiveId" clId="{91C71371-249A-427D-9CBD-30B52CFB7B48}" dt="2024-05-23T11:45:45.103" v="520" actId="478"/>
          <ac:picMkLst>
            <pc:docMk/>
            <pc:sldMk cId="3529464299" sldId="267"/>
            <ac:picMk id="5" creationId="{E700A1BE-5210-3FEF-577D-8F6B2C4A8666}"/>
          </ac:picMkLst>
        </pc:picChg>
        <pc:picChg chg="add del mod">
          <ac:chgData name="James Plimmer" userId="9018bb182215ccdd" providerId="LiveId" clId="{91C71371-249A-427D-9CBD-30B52CFB7B48}" dt="2024-05-23T11:50:58.018" v="543" actId="478"/>
          <ac:picMkLst>
            <pc:docMk/>
            <pc:sldMk cId="3529464299" sldId="267"/>
            <ac:picMk id="9" creationId="{88F4FCA1-8F58-FC98-4FBD-29CCBC174ED6}"/>
          </ac:picMkLst>
        </pc:picChg>
        <pc:picChg chg="add del mod">
          <ac:chgData name="James Plimmer" userId="9018bb182215ccdd" providerId="LiveId" clId="{91C71371-249A-427D-9CBD-30B52CFB7B48}" dt="2024-05-23T11:50:33.637" v="542" actId="478"/>
          <ac:picMkLst>
            <pc:docMk/>
            <pc:sldMk cId="3529464299" sldId="267"/>
            <ac:picMk id="11" creationId="{9A1A2877-5ABF-47FF-E70F-91C93D5E9BD9}"/>
          </ac:picMkLst>
        </pc:picChg>
        <pc:picChg chg="add del mod">
          <ac:chgData name="James Plimmer" userId="9018bb182215ccdd" providerId="LiveId" clId="{91C71371-249A-427D-9CBD-30B52CFB7B48}" dt="2024-05-23T11:53:27.987" v="549" actId="478"/>
          <ac:picMkLst>
            <pc:docMk/>
            <pc:sldMk cId="3529464299" sldId="267"/>
            <ac:picMk id="13" creationId="{1F7B225D-166D-3FDF-21DA-A33726888059}"/>
          </ac:picMkLst>
        </pc:picChg>
        <pc:picChg chg="add del mod">
          <ac:chgData name="James Plimmer" userId="9018bb182215ccdd" providerId="LiveId" clId="{91C71371-249A-427D-9CBD-30B52CFB7B48}" dt="2024-05-23T11:54:17.909" v="556" actId="478"/>
          <ac:picMkLst>
            <pc:docMk/>
            <pc:sldMk cId="3529464299" sldId="267"/>
            <ac:picMk id="15" creationId="{8D101859-AA67-3D53-641C-3C4191BD83FC}"/>
          </ac:picMkLst>
        </pc:picChg>
        <pc:picChg chg="add mod">
          <ac:chgData name="James Plimmer" userId="9018bb182215ccdd" providerId="LiveId" clId="{91C71371-249A-427D-9CBD-30B52CFB7B48}" dt="2024-05-23T11:54:31.199" v="562" actId="1076"/>
          <ac:picMkLst>
            <pc:docMk/>
            <pc:sldMk cId="3529464299" sldId="267"/>
            <ac:picMk id="17" creationId="{9ABA2A6C-6F39-F544-F900-E042E285B55C}"/>
          </ac:picMkLst>
        </pc:picChg>
      </pc:sldChg>
      <pc:sldChg chg="add del setBg">
        <pc:chgData name="James Plimmer" userId="9018bb182215ccdd" providerId="LiveId" clId="{91C71371-249A-427D-9CBD-30B52CFB7B48}" dt="2024-05-23T12:00:27.819" v="700" actId="47"/>
        <pc:sldMkLst>
          <pc:docMk/>
          <pc:sldMk cId="2021175320" sldId="268"/>
        </pc:sldMkLst>
      </pc:sldChg>
      <pc:sldChg chg="add del setBg">
        <pc:chgData name="James Plimmer" userId="9018bb182215ccdd" providerId="LiveId" clId="{91C71371-249A-427D-9CBD-30B52CFB7B48}" dt="2024-05-23T12:00:27.819" v="700" actId="47"/>
        <pc:sldMkLst>
          <pc:docMk/>
          <pc:sldMk cId="855046768" sldId="269"/>
        </pc:sldMkLst>
      </pc:sldChg>
      <pc:sldChg chg="add del setBg">
        <pc:chgData name="James Plimmer" userId="9018bb182215ccdd" providerId="LiveId" clId="{91C71371-249A-427D-9CBD-30B52CFB7B48}" dt="2024-05-23T12:00:27.819" v="700" actId="47"/>
        <pc:sldMkLst>
          <pc:docMk/>
          <pc:sldMk cId="2101737903" sldId="270"/>
        </pc:sldMkLst>
      </pc:sldChg>
      <pc:sldChg chg="modSp new del mod">
        <pc:chgData name="James Plimmer" userId="9018bb182215ccdd" providerId="LiveId" clId="{91C71371-249A-427D-9CBD-30B52CFB7B48}" dt="2024-05-23T11:56:22.259" v="623" actId="47"/>
        <pc:sldMkLst>
          <pc:docMk/>
          <pc:sldMk cId="744099740" sldId="271"/>
        </pc:sldMkLst>
        <pc:spChg chg="mod">
          <ac:chgData name="James Plimmer" userId="9018bb182215ccdd" providerId="LiveId" clId="{91C71371-249A-427D-9CBD-30B52CFB7B48}" dt="2024-05-23T11:56:10.677" v="622" actId="20577"/>
          <ac:spMkLst>
            <pc:docMk/>
            <pc:sldMk cId="744099740" sldId="271"/>
            <ac:spMk id="2" creationId="{CD54702F-2291-69C3-759C-7F87CB8510A0}"/>
          </ac:spMkLst>
        </pc:spChg>
      </pc:sldChg>
      <pc:sldChg chg="new del">
        <pc:chgData name="James Plimmer" userId="9018bb182215ccdd" providerId="LiveId" clId="{91C71371-249A-427D-9CBD-30B52CFB7B48}" dt="2024-05-23T11:55:24.451" v="568" actId="47"/>
        <pc:sldMkLst>
          <pc:docMk/>
          <pc:sldMk cId="2291453363" sldId="271"/>
        </pc:sldMkLst>
      </pc:sldChg>
      <pc:sldChg chg="addSp delSp modSp add mod setBg modNotesTx">
        <pc:chgData name="James Plimmer" userId="9018bb182215ccdd" providerId="LiveId" clId="{91C71371-249A-427D-9CBD-30B52CFB7B48}" dt="2024-05-23T12:23:51.209" v="2346" actId="20577"/>
        <pc:sldMkLst>
          <pc:docMk/>
          <pc:sldMk cId="2449708735" sldId="271"/>
        </pc:sldMkLst>
        <pc:spChg chg="mod">
          <ac:chgData name="James Plimmer" userId="9018bb182215ccdd" providerId="LiveId" clId="{91C71371-249A-427D-9CBD-30B52CFB7B48}" dt="2024-05-23T11:57:57.440" v="684" actId="121"/>
          <ac:spMkLst>
            <pc:docMk/>
            <pc:sldMk cId="2449708735" sldId="271"/>
            <ac:spMk id="12" creationId="{5D2647E3-9592-D523-FD3F-80DC6124675C}"/>
          </ac:spMkLst>
        </pc:spChg>
        <pc:picChg chg="add mod">
          <ac:chgData name="James Plimmer" userId="9018bb182215ccdd" providerId="LiveId" clId="{91C71371-249A-427D-9CBD-30B52CFB7B48}" dt="2024-05-23T11:58:23.570" v="690" actId="1076"/>
          <ac:picMkLst>
            <pc:docMk/>
            <pc:sldMk cId="2449708735" sldId="271"/>
            <ac:picMk id="3" creationId="{E55ACB5C-C2E6-C68F-6D6D-5998B614EDC1}"/>
          </ac:picMkLst>
        </pc:picChg>
        <pc:picChg chg="add del mod">
          <ac:chgData name="James Plimmer" userId="9018bb182215ccdd" providerId="LiveId" clId="{91C71371-249A-427D-9CBD-30B52CFB7B48}" dt="2024-05-23T11:59:23.370" v="695" actId="478"/>
          <ac:picMkLst>
            <pc:docMk/>
            <pc:sldMk cId="2449708735" sldId="271"/>
            <ac:picMk id="5" creationId="{38F79811-DE17-8340-2F9F-0C6CC0E556D0}"/>
          </ac:picMkLst>
        </pc:picChg>
        <pc:picChg chg="add mod">
          <ac:chgData name="James Plimmer" userId="9018bb182215ccdd" providerId="LiveId" clId="{91C71371-249A-427D-9CBD-30B52CFB7B48}" dt="2024-05-23T11:59:46.215" v="699" actId="1076"/>
          <ac:picMkLst>
            <pc:docMk/>
            <pc:sldMk cId="2449708735" sldId="271"/>
            <ac:picMk id="7" creationId="{79C29818-AB5D-70BD-C3C6-BF3C36794076}"/>
          </ac:picMkLst>
        </pc:picChg>
        <pc:picChg chg="del">
          <ac:chgData name="James Plimmer" userId="9018bb182215ccdd" providerId="LiveId" clId="{91C71371-249A-427D-9CBD-30B52CFB7B48}" dt="2024-05-23T11:58:01.230" v="685" actId="478"/>
          <ac:picMkLst>
            <pc:docMk/>
            <pc:sldMk cId="2449708735" sldId="271"/>
            <ac:picMk id="14" creationId="{98E223E9-A470-0204-11CA-B568FBF77CFA}"/>
          </ac:picMkLst>
        </pc:picChg>
      </pc:sldChg>
      <pc:sldChg chg="addSp delSp modSp add mod setBg modNotesTx">
        <pc:chgData name="James Plimmer" userId="9018bb182215ccdd" providerId="LiveId" clId="{91C71371-249A-427D-9CBD-30B52CFB7B48}" dt="2024-05-23T12:18:50.987" v="1250" actId="20577"/>
        <pc:sldMkLst>
          <pc:docMk/>
          <pc:sldMk cId="2772587614" sldId="272"/>
        </pc:sldMkLst>
        <pc:spChg chg="mod">
          <ac:chgData name="James Plimmer" userId="9018bb182215ccdd" providerId="LiveId" clId="{91C71371-249A-427D-9CBD-30B52CFB7B48}" dt="2024-05-23T12:01:47.180" v="745" actId="14100"/>
          <ac:spMkLst>
            <pc:docMk/>
            <pc:sldMk cId="2772587614" sldId="272"/>
            <ac:spMk id="12" creationId="{5D2647E3-9592-D523-FD3F-80DC6124675C}"/>
          </ac:spMkLst>
        </pc:spChg>
        <pc:picChg chg="add del mod">
          <ac:chgData name="James Plimmer" userId="9018bb182215ccdd" providerId="LiveId" clId="{91C71371-249A-427D-9CBD-30B52CFB7B48}" dt="2024-05-23T12:02:26.681" v="746" actId="478"/>
          <ac:picMkLst>
            <pc:docMk/>
            <pc:sldMk cId="2772587614" sldId="272"/>
            <ac:picMk id="3" creationId="{A3A374DD-781B-3921-A2C7-6CAA71B30F36}"/>
          </ac:picMkLst>
        </pc:picChg>
        <pc:picChg chg="add mod">
          <ac:chgData name="James Plimmer" userId="9018bb182215ccdd" providerId="LiveId" clId="{91C71371-249A-427D-9CBD-30B52CFB7B48}" dt="2024-05-23T12:02:42.681" v="751" actId="12788"/>
          <ac:picMkLst>
            <pc:docMk/>
            <pc:sldMk cId="2772587614" sldId="272"/>
            <ac:picMk id="5" creationId="{865C9377-AEF4-C5F8-39C0-7D588C36209D}"/>
          </ac:picMkLst>
        </pc:picChg>
        <pc:picChg chg="del">
          <ac:chgData name="James Plimmer" userId="9018bb182215ccdd" providerId="LiveId" clId="{91C71371-249A-427D-9CBD-30B52CFB7B48}" dt="2024-05-23T12:01:02.977" v="714" actId="478"/>
          <ac:picMkLst>
            <pc:docMk/>
            <pc:sldMk cId="2772587614" sldId="272"/>
            <ac:picMk id="14" creationId="{98E223E9-A470-0204-11CA-B568FBF77CFA}"/>
          </ac:picMkLst>
        </pc:picChg>
      </pc:sldChg>
      <pc:sldChg chg="new del">
        <pc:chgData name="James Plimmer" userId="9018bb182215ccdd" providerId="LiveId" clId="{91C71371-249A-427D-9CBD-30B52CFB7B48}" dt="2024-05-23T11:55:24.451" v="568" actId="47"/>
        <pc:sldMkLst>
          <pc:docMk/>
          <pc:sldMk cId="3886521291" sldId="272"/>
        </pc:sldMkLst>
      </pc:sldChg>
      <pc:sldChg chg="addSp delSp modSp add mod setBg modNotesTx">
        <pc:chgData name="James Plimmer" userId="9018bb182215ccdd" providerId="LiveId" clId="{91C71371-249A-427D-9CBD-30B52CFB7B48}" dt="2024-05-23T13:11:25.717" v="5286" actId="20577"/>
        <pc:sldMkLst>
          <pc:docMk/>
          <pc:sldMk cId="1369092982" sldId="273"/>
        </pc:sldMkLst>
        <pc:spChg chg="mod">
          <ac:chgData name="James Plimmer" userId="9018bb182215ccdd" providerId="LiveId" clId="{91C71371-249A-427D-9CBD-30B52CFB7B48}" dt="2024-05-23T12:05:34.610" v="794" actId="113"/>
          <ac:spMkLst>
            <pc:docMk/>
            <pc:sldMk cId="1369092982" sldId="273"/>
            <ac:spMk id="12" creationId="{5D2647E3-9592-D523-FD3F-80DC6124675C}"/>
          </ac:spMkLst>
        </pc:spChg>
        <pc:picChg chg="add del mod">
          <ac:chgData name="James Plimmer" userId="9018bb182215ccdd" providerId="LiveId" clId="{91C71371-249A-427D-9CBD-30B52CFB7B48}" dt="2024-05-23T12:04:31.302" v="771" actId="478"/>
          <ac:picMkLst>
            <pc:docMk/>
            <pc:sldMk cId="1369092982" sldId="273"/>
            <ac:picMk id="3" creationId="{0631EED2-DAC4-87B1-B609-D289A47E1DD6}"/>
          </ac:picMkLst>
        </pc:picChg>
        <pc:picChg chg="add mod">
          <ac:chgData name="James Plimmer" userId="9018bb182215ccdd" providerId="LiveId" clId="{91C71371-249A-427D-9CBD-30B52CFB7B48}" dt="2024-05-23T12:05:03.149" v="775" actId="1076"/>
          <ac:picMkLst>
            <pc:docMk/>
            <pc:sldMk cId="1369092982" sldId="273"/>
            <ac:picMk id="5" creationId="{CB9205EE-524D-3C5C-008E-8F75CE6D8FFA}"/>
          </ac:picMkLst>
        </pc:picChg>
        <pc:picChg chg="del">
          <ac:chgData name="James Plimmer" userId="9018bb182215ccdd" providerId="LiveId" clId="{91C71371-249A-427D-9CBD-30B52CFB7B48}" dt="2024-05-23T12:04:06.896" v="766" actId="478"/>
          <ac:picMkLst>
            <pc:docMk/>
            <pc:sldMk cId="1369092982" sldId="273"/>
            <ac:picMk id="14" creationId="{98E223E9-A470-0204-11CA-B568FBF77CFA}"/>
          </ac:picMkLst>
        </pc:picChg>
      </pc:sldChg>
      <pc:sldChg chg="addSp delSp modSp add mod setBg modNotesTx">
        <pc:chgData name="James Plimmer" userId="9018bb182215ccdd" providerId="LiveId" clId="{91C71371-249A-427D-9CBD-30B52CFB7B48}" dt="2024-05-23T12:27:17.705" v="2569" actId="113"/>
        <pc:sldMkLst>
          <pc:docMk/>
          <pc:sldMk cId="3459483276" sldId="274"/>
        </pc:sldMkLst>
        <pc:spChg chg="add del">
          <ac:chgData name="James Plimmer" userId="9018bb182215ccdd" providerId="LiveId" clId="{91C71371-249A-427D-9CBD-30B52CFB7B48}" dt="2024-05-23T12:25:01.279" v="2452" actId="22"/>
          <ac:spMkLst>
            <pc:docMk/>
            <pc:sldMk cId="3459483276" sldId="274"/>
            <ac:spMk id="7" creationId="{F0E1F9E7-9B41-D8E4-C55F-C241D275E319}"/>
          </ac:spMkLst>
        </pc:spChg>
        <pc:spChg chg="mod">
          <ac:chgData name="James Plimmer" userId="9018bb182215ccdd" providerId="LiveId" clId="{91C71371-249A-427D-9CBD-30B52CFB7B48}" dt="2024-05-23T12:27:17.705" v="2569" actId="113"/>
          <ac:spMkLst>
            <pc:docMk/>
            <pc:sldMk cId="3459483276" sldId="274"/>
            <ac:spMk id="12" creationId="{5D2647E3-9592-D523-FD3F-80DC6124675C}"/>
          </ac:spMkLst>
        </pc:spChg>
        <pc:picChg chg="add mod">
          <ac:chgData name="James Plimmer" userId="9018bb182215ccdd" providerId="LiveId" clId="{91C71371-249A-427D-9CBD-30B52CFB7B48}" dt="2024-05-23T12:16:16.003" v="827" actId="1076"/>
          <ac:picMkLst>
            <pc:docMk/>
            <pc:sldMk cId="3459483276" sldId="274"/>
            <ac:picMk id="3" creationId="{B1EE28C2-86F5-8557-5806-8A01C11DFC26}"/>
          </ac:picMkLst>
        </pc:picChg>
        <pc:picChg chg="add mod">
          <ac:chgData name="James Plimmer" userId="9018bb182215ccdd" providerId="LiveId" clId="{91C71371-249A-427D-9CBD-30B52CFB7B48}" dt="2024-05-23T12:16:29.535" v="831" actId="1076"/>
          <ac:picMkLst>
            <pc:docMk/>
            <pc:sldMk cId="3459483276" sldId="274"/>
            <ac:picMk id="5" creationId="{D233392F-9ACB-98A3-36ED-2B7F80C45252}"/>
          </ac:picMkLst>
        </pc:picChg>
        <pc:picChg chg="del">
          <ac:chgData name="James Plimmer" userId="9018bb182215ccdd" providerId="LiveId" clId="{91C71371-249A-427D-9CBD-30B52CFB7B48}" dt="2024-05-23T12:10:39.489" v="819" actId="478"/>
          <ac:picMkLst>
            <pc:docMk/>
            <pc:sldMk cId="3459483276" sldId="274"/>
            <ac:picMk id="14" creationId="{98E223E9-A470-0204-11CA-B568FBF77CFA}"/>
          </ac:picMkLst>
        </pc:picChg>
      </pc:sldChg>
      <pc:sldChg chg="addSp delSp modSp add mod setBg modAnim modNotesTx">
        <pc:chgData name="James Plimmer" userId="9018bb182215ccdd" providerId="LiveId" clId="{91C71371-249A-427D-9CBD-30B52CFB7B48}" dt="2024-05-23T13:40:59.449" v="5884" actId="20577"/>
        <pc:sldMkLst>
          <pc:docMk/>
          <pc:sldMk cId="421785870" sldId="275"/>
        </pc:sldMkLst>
        <pc:spChg chg="add mod">
          <ac:chgData name="James Plimmer" userId="9018bb182215ccdd" providerId="LiveId" clId="{91C71371-249A-427D-9CBD-30B52CFB7B48}" dt="2024-05-23T13:35:28.451" v="5650" actId="20577"/>
          <ac:spMkLst>
            <pc:docMk/>
            <pc:sldMk cId="421785870" sldId="275"/>
            <ac:spMk id="8" creationId="{BA5F51EF-A6ED-1286-8FE0-549F4AB58456}"/>
          </ac:spMkLst>
        </pc:spChg>
        <pc:spChg chg="mod">
          <ac:chgData name="James Plimmer" userId="9018bb182215ccdd" providerId="LiveId" clId="{91C71371-249A-427D-9CBD-30B52CFB7B48}" dt="2024-05-23T12:27:05.226" v="2543" actId="1035"/>
          <ac:spMkLst>
            <pc:docMk/>
            <pc:sldMk cId="421785870" sldId="275"/>
            <ac:spMk id="12" creationId="{5D2647E3-9592-D523-FD3F-80DC6124675C}"/>
          </ac:spMkLst>
        </pc:spChg>
        <pc:picChg chg="del">
          <ac:chgData name="James Plimmer" userId="9018bb182215ccdd" providerId="LiveId" clId="{91C71371-249A-427D-9CBD-30B52CFB7B48}" dt="2024-05-23T12:26:20.804" v="2467" actId="478"/>
          <ac:picMkLst>
            <pc:docMk/>
            <pc:sldMk cId="421785870" sldId="275"/>
            <ac:picMk id="3" creationId="{B1EE28C2-86F5-8557-5806-8A01C11DFC26}"/>
          </ac:picMkLst>
        </pc:picChg>
        <pc:picChg chg="add del mod">
          <ac:chgData name="James Plimmer" userId="9018bb182215ccdd" providerId="LiveId" clId="{91C71371-249A-427D-9CBD-30B52CFB7B48}" dt="2024-05-23T12:29:21.434" v="2713" actId="478"/>
          <ac:picMkLst>
            <pc:docMk/>
            <pc:sldMk cId="421785870" sldId="275"/>
            <ac:picMk id="4" creationId="{17471C40-DCD8-A6AE-F6F7-9D33EDAF2CC4}"/>
          </ac:picMkLst>
        </pc:picChg>
        <pc:picChg chg="del">
          <ac:chgData name="James Plimmer" userId="9018bb182215ccdd" providerId="LiveId" clId="{91C71371-249A-427D-9CBD-30B52CFB7B48}" dt="2024-05-23T12:26:22.658" v="2468" actId="478"/>
          <ac:picMkLst>
            <pc:docMk/>
            <pc:sldMk cId="421785870" sldId="275"/>
            <ac:picMk id="5" creationId="{D233392F-9ACB-98A3-36ED-2B7F80C45252}"/>
          </ac:picMkLst>
        </pc:picChg>
        <pc:picChg chg="add mod">
          <ac:chgData name="James Plimmer" userId="9018bb182215ccdd" providerId="LiveId" clId="{91C71371-249A-427D-9CBD-30B52CFB7B48}" dt="2024-05-23T12:29:32.091" v="2717" actId="1076"/>
          <ac:picMkLst>
            <pc:docMk/>
            <pc:sldMk cId="421785870" sldId="275"/>
            <ac:picMk id="7" creationId="{47484273-E1D0-2369-77DE-0AE9F9411401}"/>
          </ac:picMkLst>
        </pc:picChg>
      </pc:sldChg>
      <pc:sldChg chg="modSp new mod setBg">
        <pc:chgData name="James Plimmer" userId="9018bb182215ccdd" providerId="LiveId" clId="{91C71371-249A-427D-9CBD-30B52CFB7B48}" dt="2024-05-23T13:38:13.992" v="5877" actId="20577"/>
        <pc:sldMkLst>
          <pc:docMk/>
          <pc:sldMk cId="591009567" sldId="276"/>
        </pc:sldMkLst>
        <pc:spChg chg="mod">
          <ac:chgData name="James Plimmer" userId="9018bb182215ccdd" providerId="LiveId" clId="{91C71371-249A-427D-9CBD-30B52CFB7B48}" dt="2024-05-23T13:37:17.850" v="5812" actId="1036"/>
          <ac:spMkLst>
            <pc:docMk/>
            <pc:sldMk cId="591009567" sldId="276"/>
            <ac:spMk id="2" creationId="{AA36C483-ACB1-1D04-8E9C-F962B080DD16}"/>
          </ac:spMkLst>
        </pc:spChg>
        <pc:spChg chg="mod">
          <ac:chgData name="James Plimmer" userId="9018bb182215ccdd" providerId="LiveId" clId="{91C71371-249A-427D-9CBD-30B52CFB7B48}" dt="2024-05-23T13:38:13.992" v="5877" actId="20577"/>
          <ac:spMkLst>
            <pc:docMk/>
            <pc:sldMk cId="591009567" sldId="276"/>
            <ac:spMk id="3" creationId="{7E520453-194D-5AD7-337E-7C2BBCB3FE9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0A706D-AE50-4D82-9A42-072A215026C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85D0BA-EFFB-488B-97A3-F46F743D50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979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We are going to look at data from a bitcoin betting game called </a:t>
            </a:r>
            <a:r>
              <a:rPr lang="en-US" dirty="0" err="1"/>
              <a:t>bustabit</a:t>
            </a:r>
            <a:r>
              <a:rPr lang="en-US" dirty="0"/>
              <a:t>, and try to </a:t>
            </a:r>
            <a:r>
              <a:rPr lang="en-US" dirty="0" err="1"/>
              <a:t>categorise</a:t>
            </a:r>
            <a:r>
              <a:rPr lang="en-US" dirty="0"/>
              <a:t> certain betting patterns</a:t>
            </a:r>
          </a:p>
          <a:p>
            <a:r>
              <a:rPr lang="en-US" dirty="0"/>
              <a:t>- It’s a very simple game:</a:t>
            </a:r>
          </a:p>
          <a:p>
            <a:r>
              <a:rPr lang="en-US" dirty="0"/>
              <a:t>    - choose how much you want to stake (in bits, 1 millionth of a bitcoin)</a:t>
            </a:r>
          </a:p>
          <a:p>
            <a:r>
              <a:rPr lang="en-US" dirty="0"/>
              <a:t>    - watch the multiplier go up</a:t>
            </a:r>
          </a:p>
          <a:p>
            <a:r>
              <a:rPr lang="en-US" dirty="0"/>
              <a:t>    - at any point you can cash out, and get your stake multiplied by that amount</a:t>
            </a:r>
          </a:p>
          <a:p>
            <a:r>
              <a:rPr lang="en-US" dirty="0"/>
              <a:t>    - but at any point the game could bust, and you lose your stake </a:t>
            </a:r>
          </a:p>
          <a:p>
            <a:r>
              <a:rPr lang="en-US" dirty="0"/>
              <a:t>    - to maintain the house edge, in 1/100 games everyone will bust</a:t>
            </a:r>
          </a:p>
          <a:p>
            <a:r>
              <a:rPr lang="en-US" dirty="0"/>
              <a:t>- what data do we have?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 - individual user's outcome in a particular game</a:t>
            </a:r>
          </a:p>
          <a:p>
            <a:r>
              <a:rPr lang="en-US" dirty="0"/>
              <a:t>    - 1.5 month period in 2016, end of October to mid December. For those who care, BTC was trading $700-775 back then</a:t>
            </a:r>
          </a:p>
          <a:p>
            <a:r>
              <a:rPr lang="en-US" dirty="0"/>
              <a:t>- interesting to see if there are any patterns that reveal what type of player you are</a:t>
            </a:r>
          </a:p>
          <a:p>
            <a:r>
              <a:rPr lang="en-US" dirty="0"/>
              <a:t>    - do you have a high risk tolerance, the Midas touch, or perhaps a tendency to rage quit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05305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The Suckers are the only group below the magic 50% success rate, meaning a key characteristic is that they lose more than they win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9254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Average bust multiplier – what the end multiplier was ONLY for the cases where the users lost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 game starts at 1x, which is this dotted line. If a player never lost, their score is 0 – so for the categories below the line, they had enough players that never lost to drag down the average.</a:t>
            </a:r>
          </a:p>
          <a:p>
            <a:r>
              <a:rPr lang="en-GB" dirty="0"/>
              <a:t>- So what does this mean for the Suckers? It shows that on average, they waited the longest before they lost.</a:t>
            </a:r>
          </a:p>
          <a:p>
            <a:r>
              <a:rPr lang="en-GB" dirty="0"/>
              <a:t>- So it’s not that the Suckers are unlucky per se, they just generally suck at this game.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11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One-shot Wonders – it’s in the name. They play very little, but have a very high-success 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471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High Rollers – where could they show up in the data?</a:t>
            </a:r>
          </a:p>
          <a:p>
            <a:r>
              <a:rPr lang="en-GB" dirty="0"/>
              <a:t>Average bet size – everyone else is basically playing for chicken feed.</a:t>
            </a:r>
          </a:p>
          <a:p>
            <a:r>
              <a:rPr lang="en-GB" dirty="0"/>
              <a:t>There are only 4 players in this category, so let’s have a look at how they did…</a:t>
            </a:r>
          </a:p>
          <a:p>
            <a:r>
              <a:rPr lang="en-GB" dirty="0"/>
              <a:t>22.18m bits = $16k (2016 price), $1.5m (today’s price)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3363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in this short time period we have just over 42k unique games, involving 4k unique users</a:t>
            </a:r>
          </a:p>
          <a:p>
            <a:r>
              <a:rPr lang="en-US" dirty="0"/>
              <a:t>- Using </a:t>
            </a:r>
            <a:r>
              <a:rPr lang="en-US" dirty="0" err="1"/>
              <a:t>KMeans</a:t>
            </a:r>
            <a:r>
              <a:rPr lang="en-US" dirty="0"/>
              <a:t> clustering algorithm, we have put the players into 4 categories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3279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Using the KMeans algorithm was extremely useful, as it’s pretty hard to see clear patterns from the data</a:t>
            </a:r>
          </a:p>
          <a:p>
            <a:pPr marL="171450" indent="-171450">
              <a:buFontTx/>
              <a:buChar char="-"/>
            </a:pPr>
            <a:r>
              <a:rPr lang="en-GB" dirty="0"/>
              <a:t>This chart is one example of two key features from Principal Component Analysis plotted against each other – we have average games played per </a:t>
            </a:r>
            <a:r>
              <a:rPr lang="en-GB" dirty="0" err="1"/>
              <a:t>dayon</a:t>
            </a:r>
            <a:r>
              <a:rPr lang="en-GB" dirty="0"/>
              <a:t> the bottom, and the overall win rate on the left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558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At first the clustering results may not be much clearer, but we can start to see some patterns emerging even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5649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Addicts are on the right of this chart – they play a lot – and a good spread of success rates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743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Suckers are in the lower left – low down because they don’t do very well, and left as they play less than the addicts, unsurprisingly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703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And the One-shot Wonders are congregated in the top left – they don’t play many games, and they don’t need to because they usually win.</a:t>
            </a:r>
          </a:p>
          <a:p>
            <a:endParaRPr lang="en-GB" dirty="0"/>
          </a:p>
          <a:p>
            <a:r>
              <a:rPr lang="en-GB" dirty="0"/>
              <a:t>But let’s look a bit deeper into these categories…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806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Starting with the Addicts: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 most obvious sign of an addict, and one the biggest factors from Principal Component Analysis – how many games did they play over the period?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 High Rollers bar is dragged higher by one of the four players, who played 101 times.</a:t>
            </a:r>
          </a:p>
          <a:p>
            <a:pPr marL="171450" indent="-171450">
              <a:buFontTx/>
              <a:buChar char="-"/>
            </a:pPr>
            <a:r>
              <a:rPr lang="en-GB" dirty="0"/>
              <a:t>As we can see, the Addicts category play way more than everyone else.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7318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 Not only that, but another classic sign of addiction – when they bust, they keep playing</a:t>
            </a:r>
          </a:p>
          <a:p>
            <a:pPr marL="171450" indent="-171450">
              <a:buFontTx/>
              <a:buChar char="-"/>
            </a:pPr>
            <a:r>
              <a:rPr lang="en-GB" dirty="0"/>
              <a:t>On the left we can see how many games they play after the first bust of a playing session – addicts will keep going back to the well, while in the other categories the majority of players don’t even play 1 more game, they give up straight away</a:t>
            </a:r>
          </a:p>
          <a:p>
            <a:pPr marL="171450" indent="-171450">
              <a:buFontTx/>
              <a:buChar char="-"/>
            </a:pPr>
            <a:r>
              <a:rPr lang="en-GB" dirty="0"/>
              <a:t>And this is despite the fact that on average it takes longer for the addicts to bust (on the right)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85D0BA-EFFB-488B-97A3-F46F743D506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523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74450-C412-7D4D-51D2-8562B42224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D790F0-5FC1-A44E-E801-E01F3ECDF0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7DD3C-4D23-6EDB-6BFC-9493E69DA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BAFD2-67E0-9F97-237A-6017CE1B3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574B0-8D30-44A2-4CD6-0228FB40C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4317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3F7EE-F528-EBD7-FDBD-96F9ACCD3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18338D-8C88-4575-6643-DA67318833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8D8A2-454D-BA4C-1A69-8DCAA5A8B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63077-F70B-6838-2F51-8144B40AC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B956A-9F5B-D9B0-B457-C16CAE8EB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8967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0D2131-E991-C0C8-9D7A-87064BB1F3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B7F130-F8B3-0771-A0D9-0EAE165C4B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49517-0597-6DF0-DAE0-BEF396896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65F4D-3787-043F-0E57-2E4D46F1B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2C6B3-FFE6-AC5E-5684-C394C1EAA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860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80610-1231-FB29-A36A-1C2D46724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5CBE5-4F73-B991-6738-F2E71455F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1C6E3-F8F3-D421-75F7-66DA77C60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45E9B-A13A-7495-30A5-D82BC684D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A4556-E9CE-8FF6-F58E-F3FF1F67E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057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AD34-EC45-BE2E-D724-05C4C68C9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AA91F-BD15-67FC-A9D4-F3EF36638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2B2A7-1F9E-8D6A-AE91-9B7EE04FB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FC260-6DC0-832F-055A-0A4DC55E7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6D2D6-F6B4-1FD8-1AF5-E545BC799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643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8066D-8538-72C4-4B00-417F46BF5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5C401-3667-C38D-F23C-09889DE930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5D1D26-4947-A03C-476F-9F7EF17D9D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10273-40AF-0F94-8B4B-361F3D63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9DE684-20D9-DCCC-9E48-5DC8CEBAD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08789-6572-E150-167F-0379D4019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771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B48B1-9AB6-E30F-CBC0-172FEED6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BB88C-89F7-3B36-C5B9-C276DB0686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506D8C-CD67-92A6-F3D4-94DCAC7943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269384-5782-1A7B-BCCD-DC3FF118E3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EF2DA6-E90D-4907-4035-06D0CC103A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630800-080B-DD19-F964-7872686DF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70170E-B8CF-D666-C6F8-F4B75CBAB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1D72F9-6434-8AF3-25E2-6E2EA2F60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6068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E5D1E-A13A-CDCD-11FC-97BD6AF41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5D9AFA-7543-9E19-CD3F-DC1031170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FA6228-CB36-0A69-27E0-3470A8929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D3788B-E262-F672-2F37-8ADB27AA0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5220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8DD42-9DB1-282B-DF07-62FDD1337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5C581D-46EE-D47C-986D-08809CCD2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7CC319-7904-B7FE-593C-3DA16106A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099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882AD-327A-972C-82CD-9FDB37739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54119-50DE-95CE-9608-63FB732F3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C1FDEF-78A9-D868-B048-6F1A9B9494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902C4E-205E-0FD7-2B9D-D065A8B66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A7CB7A-F4B9-63EF-F2E6-529475002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8E2D02-C5BE-531D-ED90-34B3F4B7A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250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FCF33-B34F-428A-FACA-8F0DD6D6E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CB8F8A-D29C-34BE-71A6-F01ABEBEF5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E61F60-AA51-84BE-900E-92107E440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88D985-E4C3-50D3-AEDE-9D349C196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18A81B-FF45-CED2-BBF8-711C78B28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313BDA-6D59-B937-095D-016A5FC27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443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58048D-C491-ECB0-16E6-40004CAED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4C9EE-7E5A-69A5-0F07-81BD725AC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87FA6-B3D5-5727-9D90-49EDBB7E9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E99F94-DBE9-4B44-960E-8E70FFAB10F4}" type="datetimeFigureOut">
              <a:rPr lang="en-GB" smtClean="0"/>
              <a:t>23/05/2024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9C3D9-D8DF-9283-2575-D5452C4F5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35DDC-6E1F-405C-8EEE-2288AB739D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6028F1-7FE3-4A5C-91CB-3A56DF9CC1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319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649F055-C559-B819-72DD-BD2D7E9454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EE5F20EC-F870-4F63-EDA6-4AEFCA36A9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429000"/>
            <a:ext cx="12192000" cy="342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423EA8-E7EA-8A17-0E64-115968A19017}"/>
              </a:ext>
            </a:extLst>
          </p:cNvPr>
          <p:cNvSpPr txBox="1"/>
          <p:nvPr/>
        </p:nvSpPr>
        <p:spPr>
          <a:xfrm>
            <a:off x="2441944" y="1027755"/>
            <a:ext cx="33443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>
                <a:solidFill>
                  <a:srgbClr val="EC8A37"/>
                </a:solidFill>
                <a:latin typeface="Courier New" panose="02070309020205020404" pitchFamily="49" charset="0"/>
                <a:ea typeface="Sans Serif Collection" panose="020B0502040504020204" pitchFamily="34" charset="0"/>
                <a:cs typeface="Courier New" panose="02070309020205020404" pitchFamily="49" charset="0"/>
              </a:rPr>
              <a:t>bustabit</a:t>
            </a:r>
            <a:endParaRPr lang="en-GB" sz="4000" b="1" dirty="0">
              <a:solidFill>
                <a:srgbClr val="EC8A37"/>
              </a:solidFill>
              <a:latin typeface="Courier New" panose="02070309020205020404" pitchFamily="49" charset="0"/>
              <a:ea typeface="Sans Serif Collection" panose="020B0502040504020204" pitchFamily="34" charset="0"/>
              <a:cs typeface="Courier New" panose="020703090202050204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5C5499-E551-1D49-C7AE-C4525B139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28" y="944606"/>
            <a:ext cx="1534944" cy="1534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440B08-E60B-203D-92FE-081B890039C6}"/>
              </a:ext>
            </a:extLst>
          </p:cNvPr>
          <p:cNvSpPr txBox="1"/>
          <p:nvPr/>
        </p:nvSpPr>
        <p:spPr>
          <a:xfrm>
            <a:off x="2997843" y="2001777"/>
            <a:ext cx="8599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 kind of gambler are you?</a:t>
            </a:r>
          </a:p>
          <a:p>
            <a:endParaRPr lang="en-GB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76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D2647E3-9592-D523-FD3F-80DC6124675C}"/>
              </a:ext>
            </a:extLst>
          </p:cNvPr>
          <p:cNvSpPr txBox="1"/>
          <p:nvPr/>
        </p:nvSpPr>
        <p:spPr>
          <a:xfrm>
            <a:off x="578734" y="515567"/>
            <a:ext cx="1077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9C6386"/>
                </a:solidFill>
              </a:rPr>
              <a:t>Suckers </a:t>
            </a:r>
            <a:r>
              <a:rPr lang="en-GB" sz="3600" dirty="0">
                <a:solidFill>
                  <a:srgbClr val="9C6386"/>
                </a:solidFill>
              </a:rPr>
              <a:t>– a chart says a 1000 words </a:t>
            </a:r>
          </a:p>
        </p:txBody>
      </p:sp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865C9377-AEF4-C5F8-39C0-7D588C362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0" y="1413807"/>
            <a:ext cx="10515621" cy="492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87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D2647E3-9592-D523-FD3F-80DC6124675C}"/>
              </a:ext>
            </a:extLst>
          </p:cNvPr>
          <p:cNvSpPr txBox="1"/>
          <p:nvPr/>
        </p:nvSpPr>
        <p:spPr>
          <a:xfrm>
            <a:off x="578734" y="515567"/>
            <a:ext cx="6285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rgbClr val="9C6386"/>
                </a:solidFill>
              </a:rPr>
              <a:t>Best at something?</a:t>
            </a:r>
          </a:p>
        </p:txBody>
      </p:sp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CB9205EE-524D-3C5C-008E-8F75CE6D8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337" y="1413807"/>
            <a:ext cx="10433325" cy="492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092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D2647E3-9592-D523-FD3F-80DC6124675C}"/>
              </a:ext>
            </a:extLst>
          </p:cNvPr>
          <p:cNvSpPr txBox="1"/>
          <p:nvPr/>
        </p:nvSpPr>
        <p:spPr>
          <a:xfrm>
            <a:off x="578734" y="515567"/>
            <a:ext cx="10949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639C79"/>
                </a:solidFill>
              </a:rPr>
              <a:t>One-shot Wonders</a:t>
            </a:r>
            <a:r>
              <a:rPr lang="en-GB" sz="3600" dirty="0">
                <a:solidFill>
                  <a:srgbClr val="639C79"/>
                </a:solidFill>
              </a:rPr>
              <a:t> – in the name</a:t>
            </a:r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B1EE28C2-86F5-8557-5806-8A01C11DFC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80" y="1502274"/>
            <a:ext cx="4663449" cy="5010922"/>
          </a:xfrm>
          <a:prstGeom prst="rect">
            <a:avLst/>
          </a:prstGeom>
        </p:spPr>
      </p:pic>
      <p:pic>
        <p:nvPicPr>
          <p:cNvPr id="5" name="Picture 4" descr="A graph of a bar graph&#10;&#10;Description automatically generated with medium confidence">
            <a:extLst>
              <a:ext uri="{FF2B5EF4-FFF2-40B4-BE49-F238E27FC236}">
                <a16:creationId xmlns:a16="http://schemas.microsoft.com/office/drawing/2014/main" id="{D233392F-9ACB-98A3-36ED-2B7F80C452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9790" y="1776595"/>
            <a:ext cx="4846330" cy="473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483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D2647E3-9592-D523-FD3F-80DC6124675C}"/>
              </a:ext>
            </a:extLst>
          </p:cNvPr>
          <p:cNvSpPr txBox="1"/>
          <p:nvPr/>
        </p:nvSpPr>
        <p:spPr>
          <a:xfrm>
            <a:off x="578734" y="492417"/>
            <a:ext cx="10949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A69E59"/>
                </a:solidFill>
              </a:rPr>
              <a:t>High Rollers</a:t>
            </a:r>
            <a:r>
              <a:rPr lang="en-GB" sz="3600" dirty="0">
                <a:solidFill>
                  <a:srgbClr val="A69E59"/>
                </a:solidFill>
              </a:rPr>
              <a:t> – there’s only one thing that counts</a:t>
            </a:r>
          </a:p>
        </p:txBody>
      </p:sp>
      <p:pic>
        <p:nvPicPr>
          <p:cNvPr id="7" name="Picture 6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47484273-E1D0-2369-77DE-0AE9F9411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28" y="1436957"/>
            <a:ext cx="7818136" cy="49286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5F51EF-A6ED-1286-8FE0-549F4AB58456}"/>
              </a:ext>
            </a:extLst>
          </p:cNvPr>
          <p:cNvSpPr txBox="1"/>
          <p:nvPr/>
        </p:nvSpPr>
        <p:spPr>
          <a:xfrm>
            <a:off x="8442485" y="1770116"/>
            <a:ext cx="35836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A69E59"/>
                </a:solidFill>
              </a:rPr>
              <a:t>4</a:t>
            </a:r>
            <a:r>
              <a:rPr lang="en-GB" sz="2800" dirty="0"/>
              <a:t>  players</a:t>
            </a:r>
          </a:p>
          <a:p>
            <a:endParaRPr lang="en-GB" sz="2800" dirty="0"/>
          </a:p>
          <a:p>
            <a:r>
              <a:rPr lang="en-GB" sz="2800" b="1" dirty="0">
                <a:solidFill>
                  <a:srgbClr val="A69E59"/>
                </a:solidFill>
              </a:rPr>
              <a:t>123</a:t>
            </a:r>
            <a:r>
              <a:rPr lang="en-GB" sz="2800" b="1" dirty="0"/>
              <a:t>  </a:t>
            </a:r>
            <a:r>
              <a:rPr lang="en-GB" sz="2800" dirty="0"/>
              <a:t>games played</a:t>
            </a:r>
          </a:p>
          <a:p>
            <a:endParaRPr lang="en-GB" sz="2800" dirty="0"/>
          </a:p>
          <a:p>
            <a:r>
              <a:rPr lang="en-GB" sz="2800" b="1" dirty="0">
                <a:solidFill>
                  <a:srgbClr val="A69E59"/>
                </a:solidFill>
              </a:rPr>
              <a:t>22.18m</a:t>
            </a:r>
            <a:r>
              <a:rPr lang="en-GB" sz="2800" dirty="0"/>
              <a:t>  </a:t>
            </a:r>
            <a:r>
              <a:rPr lang="en-GB" sz="2800" i="1" dirty="0"/>
              <a:t>bits</a:t>
            </a:r>
            <a:r>
              <a:rPr lang="en-GB" sz="2800" dirty="0"/>
              <a:t> wagered</a:t>
            </a:r>
          </a:p>
          <a:p>
            <a:endParaRPr lang="en-GB" sz="2800" dirty="0"/>
          </a:p>
          <a:p>
            <a:r>
              <a:rPr lang="en-GB" sz="2800" b="1" dirty="0">
                <a:solidFill>
                  <a:srgbClr val="A69E59"/>
                </a:solidFill>
              </a:rPr>
              <a:t>69.1%</a:t>
            </a:r>
            <a:r>
              <a:rPr lang="en-GB" sz="2800" dirty="0"/>
              <a:t>  win rate</a:t>
            </a:r>
          </a:p>
          <a:p>
            <a:endParaRPr lang="en-GB" sz="2800" dirty="0"/>
          </a:p>
          <a:p>
            <a:r>
              <a:rPr lang="en-GB" sz="2800" b="1" dirty="0">
                <a:solidFill>
                  <a:srgbClr val="A69E59"/>
                </a:solidFill>
              </a:rPr>
              <a:t>7.2m  </a:t>
            </a:r>
            <a:r>
              <a:rPr lang="en-GB" sz="2800" i="1" dirty="0"/>
              <a:t>bit</a:t>
            </a:r>
            <a:r>
              <a:rPr lang="en-GB" sz="2800" dirty="0"/>
              <a:t> net profit</a:t>
            </a:r>
          </a:p>
        </p:txBody>
      </p:sp>
    </p:spTree>
    <p:extLst>
      <p:ext uri="{BB962C8B-B14F-4D97-AF65-F5344CB8AC3E}">
        <p14:creationId xmlns:p14="http://schemas.microsoft.com/office/powerpoint/2010/main" val="421785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6C483-ACB1-1D04-8E9C-F962B080D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Challenges &amp; 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0453-194D-5AD7-337E-7C2BBCB3FE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Creating data features</a:t>
            </a:r>
          </a:p>
          <a:p>
            <a:endParaRPr lang="en-GB" dirty="0"/>
          </a:p>
          <a:p>
            <a:r>
              <a:rPr lang="en-GB" dirty="0" err="1"/>
              <a:t>NaNs</a:t>
            </a:r>
            <a:endParaRPr lang="en-GB" dirty="0"/>
          </a:p>
          <a:p>
            <a:endParaRPr lang="en-GB" dirty="0"/>
          </a:p>
          <a:p>
            <a:r>
              <a:rPr lang="en-GB" dirty="0"/>
              <a:t>Despair at the PCA results</a:t>
            </a:r>
          </a:p>
          <a:p>
            <a:endParaRPr lang="en-GB" dirty="0"/>
          </a:p>
          <a:p>
            <a:r>
              <a:rPr lang="en-GB" dirty="0"/>
              <a:t>More data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1009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955B3-BBA7-DD10-1D75-154339494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latin typeface="+mn-lt"/>
                <a:cs typeface="Courier New" panose="02070309020205020404" pitchFamily="49" charset="0"/>
              </a:rPr>
              <a:t>Player Groups – KMeans clustering</a:t>
            </a:r>
          </a:p>
        </p:txBody>
      </p:sp>
      <p:pic>
        <p:nvPicPr>
          <p:cNvPr id="5" name="Content Placeholder 4" descr="A graph of different colored rectangles&#10;&#10;Description automatically generated">
            <a:extLst>
              <a:ext uri="{FF2B5EF4-FFF2-40B4-BE49-F238E27FC236}">
                <a16:creationId xmlns:a16="http://schemas.microsoft.com/office/drawing/2014/main" id="{8EB46A9E-3DA6-D483-CFE6-D9300B241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40337"/>
            <a:ext cx="6400813" cy="427025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1BC127-5496-D2E5-E153-609984F819C7}"/>
              </a:ext>
            </a:extLst>
          </p:cNvPr>
          <p:cNvSpPr txBox="1"/>
          <p:nvPr/>
        </p:nvSpPr>
        <p:spPr>
          <a:xfrm>
            <a:off x="7047295" y="1432216"/>
            <a:ext cx="4952987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GB" sz="3200" b="1" dirty="0"/>
              <a:t>42,152  </a:t>
            </a:r>
            <a:r>
              <a:rPr lang="en-GB" sz="2800" dirty="0"/>
              <a:t>games</a:t>
            </a:r>
          </a:p>
          <a:p>
            <a:pPr>
              <a:spcAft>
                <a:spcPts val="1000"/>
              </a:spcAft>
            </a:pPr>
            <a:r>
              <a:rPr lang="en-GB" sz="3200" b="1" dirty="0"/>
              <a:t>4,149  </a:t>
            </a:r>
            <a:r>
              <a:rPr lang="en-GB" sz="2800" dirty="0"/>
              <a:t>unique usernames</a:t>
            </a:r>
          </a:p>
          <a:p>
            <a:pPr>
              <a:spcAft>
                <a:spcPts val="1000"/>
              </a:spcAft>
            </a:pPr>
            <a:endParaRPr lang="en-GB" sz="3200" dirty="0"/>
          </a:p>
          <a:p>
            <a:pPr>
              <a:spcAft>
                <a:spcPts val="1000"/>
              </a:spcAft>
            </a:pPr>
            <a:r>
              <a:rPr lang="en-GB" sz="3200" dirty="0">
                <a:solidFill>
                  <a:srgbClr val="63699C"/>
                </a:solidFill>
              </a:rPr>
              <a:t>758  </a:t>
            </a:r>
            <a:r>
              <a:rPr lang="en-GB" sz="3200" b="1" dirty="0">
                <a:solidFill>
                  <a:srgbClr val="63699C"/>
                </a:solidFill>
              </a:rPr>
              <a:t>Addicts</a:t>
            </a:r>
          </a:p>
          <a:p>
            <a:pPr>
              <a:spcAft>
                <a:spcPts val="1000"/>
              </a:spcAft>
            </a:pPr>
            <a:r>
              <a:rPr lang="en-GB" sz="3200" dirty="0">
                <a:solidFill>
                  <a:srgbClr val="9C6386"/>
                </a:solidFill>
              </a:rPr>
              <a:t>2,048  </a:t>
            </a:r>
            <a:r>
              <a:rPr lang="en-GB" sz="3200" b="1" dirty="0">
                <a:solidFill>
                  <a:srgbClr val="9C6386"/>
                </a:solidFill>
              </a:rPr>
              <a:t>Suckers</a:t>
            </a:r>
          </a:p>
          <a:p>
            <a:pPr>
              <a:spcAft>
                <a:spcPts val="1000"/>
              </a:spcAft>
            </a:pPr>
            <a:r>
              <a:rPr lang="en-GB" sz="3200" dirty="0">
                <a:solidFill>
                  <a:srgbClr val="639C79"/>
                </a:solidFill>
              </a:rPr>
              <a:t>1,339  </a:t>
            </a:r>
            <a:r>
              <a:rPr lang="en-GB" sz="3200" b="1" dirty="0">
                <a:solidFill>
                  <a:srgbClr val="639C79"/>
                </a:solidFill>
              </a:rPr>
              <a:t>One-shot Wonders</a:t>
            </a:r>
          </a:p>
          <a:p>
            <a:pPr>
              <a:spcAft>
                <a:spcPts val="1000"/>
              </a:spcAft>
            </a:pPr>
            <a:r>
              <a:rPr lang="en-GB" sz="3200" dirty="0">
                <a:solidFill>
                  <a:srgbClr val="A69E59"/>
                </a:solidFill>
              </a:rPr>
              <a:t>4  </a:t>
            </a:r>
            <a:r>
              <a:rPr lang="en-GB" sz="3200" b="1" dirty="0">
                <a:solidFill>
                  <a:srgbClr val="A69E59"/>
                </a:solidFill>
              </a:rPr>
              <a:t>High Rollers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BAD88A-8899-58DF-4CCA-E04EB8EDD507}"/>
              </a:ext>
            </a:extLst>
          </p:cNvPr>
          <p:cNvSpPr/>
          <p:nvPr/>
        </p:nvSpPr>
        <p:spPr>
          <a:xfrm>
            <a:off x="1782501" y="6072827"/>
            <a:ext cx="833377" cy="182282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E3B262-6658-CF1C-DC87-5BDCBB457DA6}"/>
              </a:ext>
            </a:extLst>
          </p:cNvPr>
          <p:cNvSpPr/>
          <p:nvPr/>
        </p:nvSpPr>
        <p:spPr>
          <a:xfrm>
            <a:off x="3265989" y="6072827"/>
            <a:ext cx="833377" cy="182282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FE059C-D805-CAD8-96D6-03D90894CCA8}"/>
              </a:ext>
            </a:extLst>
          </p:cNvPr>
          <p:cNvSpPr/>
          <p:nvPr/>
        </p:nvSpPr>
        <p:spPr>
          <a:xfrm>
            <a:off x="4441315" y="6072827"/>
            <a:ext cx="1207131" cy="182282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CD98F5-5B52-241E-BE4E-C325219D1757}"/>
              </a:ext>
            </a:extLst>
          </p:cNvPr>
          <p:cNvSpPr/>
          <p:nvPr/>
        </p:nvSpPr>
        <p:spPr>
          <a:xfrm>
            <a:off x="5840164" y="6072827"/>
            <a:ext cx="1207131" cy="182282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11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7" grpId="0" uiExpand="1" animBg="1"/>
      <p:bldP spid="8" grpId="0" uiExpand="1" animBg="1"/>
      <p:bldP spid="9" grpId="0" uiExpand="1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0BA3D305-F176-5D7E-3F8D-FC61EB1AE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97" y="523807"/>
            <a:ext cx="10402913" cy="600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356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video game&#10;&#10;Description automatically generated">
            <a:extLst>
              <a:ext uri="{FF2B5EF4-FFF2-40B4-BE49-F238E27FC236}">
                <a16:creationId xmlns:a16="http://schemas.microsoft.com/office/drawing/2014/main" id="{7894DD95-AFD1-1848-76B4-6C908B5C5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400" y="525600"/>
            <a:ext cx="10400956" cy="60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 shot of a game&#10;&#10;Description automatically generated">
            <a:extLst>
              <a:ext uri="{FF2B5EF4-FFF2-40B4-BE49-F238E27FC236}">
                <a16:creationId xmlns:a16="http://schemas.microsoft.com/office/drawing/2014/main" id="{6B368D60-E577-2A99-E2BF-2AF0B66F51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400" y="525600"/>
            <a:ext cx="10400956" cy="60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11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game&#10;&#10;Description automatically generated">
            <a:extLst>
              <a:ext uri="{FF2B5EF4-FFF2-40B4-BE49-F238E27FC236}">
                <a16:creationId xmlns:a16="http://schemas.microsoft.com/office/drawing/2014/main" id="{1C502F3D-A586-98CE-3352-0C1A500F4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400" y="525600"/>
            <a:ext cx="10400956" cy="60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133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95B73B79-A4D0-3E1A-4DB8-6A55288792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400" y="525600"/>
            <a:ext cx="10400956" cy="60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87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D2647E3-9592-D523-FD3F-80DC6124675C}"/>
              </a:ext>
            </a:extLst>
          </p:cNvPr>
          <p:cNvSpPr txBox="1"/>
          <p:nvPr/>
        </p:nvSpPr>
        <p:spPr>
          <a:xfrm>
            <a:off x="578734" y="515567"/>
            <a:ext cx="6285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rgbClr val="63699C"/>
                </a:solidFill>
              </a:rPr>
              <a:t>Addicts</a:t>
            </a:r>
            <a:r>
              <a:rPr lang="en-GB" sz="3600" dirty="0">
                <a:solidFill>
                  <a:srgbClr val="63699C"/>
                </a:solidFill>
              </a:rPr>
              <a:t> – they love to play…</a:t>
            </a:r>
          </a:p>
        </p:txBody>
      </p:sp>
      <p:pic>
        <p:nvPicPr>
          <p:cNvPr id="14" name="Picture 13" descr="A screenshot of a video game&#10;&#10;Description automatically generated">
            <a:extLst>
              <a:ext uri="{FF2B5EF4-FFF2-40B4-BE49-F238E27FC236}">
                <a16:creationId xmlns:a16="http://schemas.microsoft.com/office/drawing/2014/main" id="{98E223E9-A470-0204-11CA-B568FBF77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30" y="1359962"/>
            <a:ext cx="10332740" cy="520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646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D2647E3-9592-D523-FD3F-80DC6124675C}"/>
              </a:ext>
            </a:extLst>
          </p:cNvPr>
          <p:cNvSpPr txBox="1"/>
          <p:nvPr/>
        </p:nvSpPr>
        <p:spPr>
          <a:xfrm>
            <a:off x="578734" y="515567"/>
            <a:ext cx="11146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600" dirty="0">
                <a:solidFill>
                  <a:srgbClr val="63699C"/>
                </a:solidFill>
              </a:rPr>
              <a:t>… and they keep coming back for more</a:t>
            </a:r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E55ACB5C-C2E6-C68F-6D6D-5998B614ED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34" y="1424108"/>
            <a:ext cx="4764033" cy="5010922"/>
          </a:xfrm>
          <a:prstGeom prst="rect">
            <a:avLst/>
          </a:prstGeom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79C29818-AB5D-70BD-C3C6-BF3C367940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252" y="1698429"/>
            <a:ext cx="4764033" cy="473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708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863</Words>
  <Application>Microsoft Office PowerPoint</Application>
  <PresentationFormat>Widescreen</PresentationFormat>
  <Paragraphs>85</Paragraphs>
  <Slides>14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Courier New</vt:lpstr>
      <vt:lpstr>Office Theme</vt:lpstr>
      <vt:lpstr>PowerPoint Presentation</vt:lpstr>
      <vt:lpstr>Player Groups – KMeans 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&amp; Lessons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Plimmer</dc:creator>
  <cp:lastModifiedBy>James Plimmer</cp:lastModifiedBy>
  <cp:revision>1</cp:revision>
  <dcterms:created xsi:type="dcterms:W3CDTF">2024-05-22T15:04:05Z</dcterms:created>
  <dcterms:modified xsi:type="dcterms:W3CDTF">2024-05-23T13:41:32Z</dcterms:modified>
</cp:coreProperties>
</file>

<file path=docProps/thumbnail.jpeg>
</file>